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56" r:id="rId3"/>
    <p:sldId id="327" r:id="rId4"/>
    <p:sldId id="328" r:id="rId5"/>
    <p:sldId id="313"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270" autoAdjust="0"/>
  </p:normalViewPr>
  <p:slideViewPr>
    <p:cSldViewPr snapToGrid="0">
      <p:cViewPr varScale="1">
        <p:scale>
          <a:sx n="64" d="100"/>
          <a:sy n="64" d="100"/>
        </p:scale>
        <p:origin x="954"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EA9C1F-D636-4500-A922-517CC4FD2A53}" type="datetimeFigureOut">
              <a:rPr lang="zh-CN" altLang="en-US" smtClean="0"/>
              <a:t>2025/9/5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F44B6B-24AD-438F-88D5-D9EFEC08A656}" type="slidenum">
              <a:rPr lang="zh-CN" altLang="en-US" smtClean="0"/>
              <a:t>‹#›</a:t>
            </a:fld>
            <a:endParaRPr lang="zh-CN" altLang="en-US"/>
          </a:p>
        </p:txBody>
      </p:sp>
    </p:spTree>
    <p:extLst>
      <p:ext uri="{BB962C8B-B14F-4D97-AF65-F5344CB8AC3E}">
        <p14:creationId xmlns:p14="http://schemas.microsoft.com/office/powerpoint/2010/main" val="89784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 name="Picture 12" descr="中英文横排组合最终稿">
            <a:extLst>
              <a:ext uri="{FF2B5EF4-FFF2-40B4-BE49-F238E27FC236}">
                <a16:creationId xmlns:a16="http://schemas.microsoft.com/office/drawing/2014/main" id="{9BAB6A00-E7CB-4CBC-9318-38A5B7316B7D}"/>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8382279" y="104504"/>
            <a:ext cx="3809721" cy="557522"/>
          </a:xfrm>
          <a:prstGeom prst="rect">
            <a:avLst/>
          </a:prstGeom>
          <a:noFill/>
          <a:ln w="9525">
            <a:noFill/>
            <a:miter lim="800000"/>
            <a:headEnd/>
            <a:tailEnd/>
          </a:ln>
        </p:spPr>
      </p:pic>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拓展知识二 新能源汽车的安全防护</a:t>
            </a:r>
          </a:p>
        </p:txBody>
      </p:sp>
    </p:spTree>
    <p:extLst>
      <p:ext uri="{BB962C8B-B14F-4D97-AF65-F5344CB8AC3E}">
        <p14:creationId xmlns:p14="http://schemas.microsoft.com/office/powerpoint/2010/main" val="1642251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4187479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4" name="Picture 12" descr="中英文横排组合最终稿">
            <a:extLst>
              <a:ext uri="{FF2B5EF4-FFF2-40B4-BE49-F238E27FC236}">
                <a16:creationId xmlns:a16="http://schemas.microsoft.com/office/drawing/2014/main" id="{A0973862-C623-44D2-9A65-58B4D4706E76}"/>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6811297" y="5275698"/>
            <a:ext cx="4866834" cy="712222"/>
          </a:xfrm>
          <a:prstGeom prst="rect">
            <a:avLst/>
          </a:prstGeom>
          <a:noFill/>
          <a:ln w="9525">
            <a:noFill/>
            <a:miter lim="800000"/>
            <a:headEnd/>
            <a:tailEnd/>
          </a:ln>
        </p:spPr>
      </p:pic>
    </p:spTree>
    <p:extLst>
      <p:ext uri="{BB962C8B-B14F-4D97-AF65-F5344CB8AC3E}">
        <p14:creationId xmlns:p14="http://schemas.microsoft.com/office/powerpoint/2010/main" val="2655378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3" r:id="rId2"/>
    <p:sldLayoutId id="2147483664" r:id="rId3"/>
    <p:sldLayoutId id="2147483661" r:id="rId4"/>
    <p:sldLayoutId id="2147483662"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DECE70-BBAC-48C2-8FD8-07268BC8999B}"/>
              </a:ext>
            </a:extLst>
          </p:cNvPr>
          <p:cNvSpPr>
            <a:spLocks noGrp="1"/>
          </p:cNvSpPr>
          <p:nvPr>
            <p:ph type="ctrTitle" idx="4294967295"/>
          </p:nvPr>
        </p:nvSpPr>
        <p:spPr>
          <a:xfrm>
            <a:off x="3048000" y="1122363"/>
            <a:ext cx="9144000" cy="2387600"/>
          </a:xfrm>
        </p:spPr>
        <p:txBody>
          <a:bodyPr/>
          <a:lstStyle/>
          <a:p>
            <a:pPr>
              <a:lnSpc>
                <a:spcPct val="150000"/>
              </a:lnSpc>
            </a:pPr>
            <a:r>
              <a:rPr lang="zh-CN" altLang="en-US" dirty="0"/>
              <a:t>拓展知识二 </a:t>
            </a:r>
            <a:br>
              <a:rPr lang="en-US" altLang="zh-CN" dirty="0"/>
            </a:br>
            <a:r>
              <a:rPr lang="zh-CN" altLang="en-US" dirty="0"/>
              <a:t>新能源汽车的安全防护</a:t>
            </a:r>
          </a:p>
        </p:txBody>
      </p:sp>
    </p:spTree>
    <p:extLst>
      <p:ext uri="{BB962C8B-B14F-4D97-AF65-F5344CB8AC3E}">
        <p14:creationId xmlns:p14="http://schemas.microsoft.com/office/powerpoint/2010/main" val="4127254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新能源汽车的安全防护</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一、电动汽车高电压伤害问题及其防护</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69" y="2651019"/>
            <a:ext cx="10243625" cy="2348400"/>
          </a:xfrm>
          <a:prstGeom prst="rect">
            <a:avLst/>
          </a:prstGeom>
        </p:spPr>
        <p:txBody>
          <a:bodyPr wrap="square">
            <a:spAutoFit/>
          </a:bodyPr>
          <a:lstStyle/>
          <a:p>
            <a:pPr>
              <a:lnSpc>
                <a:spcPct val="150000"/>
              </a:lnSpc>
            </a:pPr>
            <a:r>
              <a:rPr lang="zh-CN" altLang="en-US" sz="2000" dirty="0">
                <a:latin typeface="方正楷体_GBK" panose="03000509000000000000" pitchFamily="65" charset="-122"/>
                <a:ea typeface="方正楷体_GBK" panose="03000509000000000000" pitchFamily="65" charset="-122"/>
              </a:rPr>
              <a:t>根据国际电工标准（</a:t>
            </a:r>
            <a:r>
              <a:rPr lang="en-US" altLang="zh-CN" sz="2000" dirty="0">
                <a:latin typeface="方正楷体_GBK" panose="03000509000000000000" pitchFamily="65" charset="-122"/>
                <a:ea typeface="方正楷体_GBK" panose="03000509000000000000" pitchFamily="65" charset="-122"/>
              </a:rPr>
              <a:t>IEC60529-2001</a:t>
            </a:r>
            <a:r>
              <a:rPr lang="zh-CN" altLang="en-US" sz="2000" dirty="0">
                <a:latin typeface="方正楷体_GBK" panose="03000509000000000000" pitchFamily="65" charset="-122"/>
                <a:ea typeface="方正楷体_GBK" panose="03000509000000000000" pitchFamily="65" charset="-122"/>
              </a:rPr>
              <a:t>），为蓄电池驱动的道路车辆提供能量的电气装置：对正常工作中的触电防护要求为在任意可接触的触点间的峰值电压应低于</a:t>
            </a:r>
            <a:r>
              <a:rPr lang="en-US" altLang="zh-CN" sz="2000" dirty="0">
                <a:latin typeface="方正楷体_GBK" panose="03000509000000000000" pitchFamily="65" charset="-122"/>
                <a:ea typeface="方正楷体_GBK" panose="03000509000000000000" pitchFamily="65" charset="-122"/>
              </a:rPr>
              <a:t>42.3V</a:t>
            </a:r>
            <a:r>
              <a:rPr lang="zh-CN" altLang="en-US" sz="2000" dirty="0">
                <a:latin typeface="方正楷体_GBK" panose="03000509000000000000" pitchFamily="65" charset="-122"/>
                <a:ea typeface="方正楷体_GBK" panose="03000509000000000000" pitchFamily="65" charset="-122"/>
              </a:rPr>
              <a:t>。电动汽车动力系统在危险工况下，避免人体电伤害的安全电流应小于</a:t>
            </a:r>
            <a:r>
              <a:rPr lang="en-US" altLang="zh-CN" sz="2000" dirty="0">
                <a:latin typeface="方正楷体_GBK" panose="03000509000000000000" pitchFamily="65" charset="-122"/>
                <a:ea typeface="方正楷体_GBK" panose="03000509000000000000" pitchFamily="65" charset="-122"/>
              </a:rPr>
              <a:t>30mA</a:t>
            </a:r>
            <a:r>
              <a:rPr lang="zh-CN" altLang="en-US" sz="2000" dirty="0">
                <a:latin typeface="方正楷体_GBK" panose="03000509000000000000" pitchFamily="65" charset="-122"/>
                <a:ea typeface="方正楷体_GBK" panose="03000509000000000000" pitchFamily="65" charset="-122"/>
              </a:rPr>
              <a:t>。由于动力电池在危险工况下可能会出现短路，短路的巨大电流会使短路处甚至使整个电路过热，从而导致导线的绝缘层燃烧起来，并引燃周围的可燃物，乘员也可能因接触带电体而发生电伤害。</a:t>
            </a:r>
          </a:p>
        </p:txBody>
      </p:sp>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新能源汽车的安全防护</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988906"/>
            <a:ext cx="7078394"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二、电动汽车动力电池燃烧爆炸问题及其防护</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69" y="2651019"/>
            <a:ext cx="10243625" cy="3271729"/>
          </a:xfrm>
          <a:prstGeom prst="rect">
            <a:avLst/>
          </a:prstGeom>
        </p:spPr>
        <p:txBody>
          <a:bodyPr wrap="square">
            <a:spAutoFit/>
          </a:bodyPr>
          <a:lstStyle/>
          <a:p>
            <a:pPr>
              <a:lnSpc>
                <a:spcPct val="150000"/>
              </a:lnSpc>
            </a:pPr>
            <a:r>
              <a:rPr lang="zh-CN" altLang="en-US" sz="2000" dirty="0">
                <a:latin typeface="方正楷体_GBK" panose="03000509000000000000" pitchFamily="65" charset="-122"/>
                <a:ea typeface="方正楷体_GBK" panose="03000509000000000000" pitchFamily="65" charset="-122"/>
              </a:rPr>
              <a:t>电池充电期间或车辆行驶过程中，种种原因都有可能引发燃烧、爆炸等事故。当电动汽车采用锂电池时，若不同容量的锂电池混合使用，过放电时将会使电池组中容量较小的电池出现反极（电池的正极变负极，负极变正极），从而使正极的金属锂形成易燃易爆物质。同时，由于锂电池在充放电过程中碳负极与正极脱出的氧反应会生成易燃气体</a:t>
            </a:r>
            <a:r>
              <a:rPr lang="en-US" altLang="zh-CN" sz="2000" dirty="0">
                <a:latin typeface="方正楷体_GBK" panose="03000509000000000000" pitchFamily="65" charset="-122"/>
                <a:ea typeface="方正楷体_GBK" panose="03000509000000000000" pitchFamily="65" charset="-122"/>
              </a:rPr>
              <a:t>CO</a:t>
            </a:r>
            <a:r>
              <a:rPr lang="zh-CN" altLang="en-US" sz="2000" dirty="0">
                <a:latin typeface="方正楷体_GBK" panose="03000509000000000000" pitchFamily="65" charset="-122"/>
                <a:ea typeface="方正楷体_GBK" panose="03000509000000000000" pitchFamily="65" charset="-122"/>
              </a:rPr>
              <a:t>；另外，由于隔膜被腐蚀使正负极短路，使有机溶剂电解液发生反应也会生成易燃气体等。</a:t>
            </a:r>
          </a:p>
          <a:p>
            <a:pPr>
              <a:lnSpc>
                <a:spcPct val="150000"/>
              </a:lnSpc>
            </a:pPr>
            <a:r>
              <a:rPr lang="zh-CN" altLang="en-US" sz="2000" dirty="0">
                <a:latin typeface="方正楷体_GBK" panose="03000509000000000000" pitchFamily="65" charset="-122"/>
                <a:ea typeface="方正楷体_GBK" panose="03000509000000000000" pitchFamily="65" charset="-122"/>
              </a:rPr>
              <a:t>以上因素均可能造成电动汽车燃烧或爆炸。在电动汽车的开发与设计过程中要严格禁止新旧电池、不同容量电池的混合使用，以避免事故的发生。</a:t>
            </a:r>
          </a:p>
        </p:txBody>
      </p:sp>
    </p:spTree>
    <p:extLst>
      <p:ext uri="{BB962C8B-B14F-4D97-AF65-F5344CB8AC3E}">
        <p14:creationId xmlns:p14="http://schemas.microsoft.com/office/powerpoint/2010/main" val="5513910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新能源汽车的安全防护</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988906"/>
            <a:ext cx="7078394"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三、电动汽车充电、行驶过程中满足防护要求</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69" y="2651019"/>
            <a:ext cx="10243625" cy="3271729"/>
          </a:xfrm>
          <a:prstGeom prst="rect">
            <a:avLst/>
          </a:prstGeom>
        </p:spPr>
        <p:txBody>
          <a:bodyPr wrap="square">
            <a:spAutoFit/>
          </a:bodyPr>
          <a:lstStyle/>
          <a:p>
            <a:pPr>
              <a:lnSpc>
                <a:spcPct val="150000"/>
              </a:lnSpc>
            </a:pPr>
            <a:r>
              <a:rPr lang="zh-CN" altLang="en-US" sz="2000" dirty="0">
                <a:latin typeface="方正楷体_GBK" panose="03000509000000000000" pitchFamily="65" charset="-122"/>
                <a:ea typeface="方正楷体_GBK" panose="03000509000000000000" pitchFamily="65" charset="-122"/>
              </a:rPr>
              <a:t>为了防止燃烧、爆炸事故的发生，车辆的任何地方不得有潜在危险气体的聚集；不允许乘客舱及封闭的货舱内的氢气浓度超过气体体积的</a:t>
            </a: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；允许气体的最大聚集量应符合国家相关标准；当给动力电池充电时，应测量制造厂规定区域内的排气中氢气的浓度；常规充电操作时，氢气浓度应低于气体体积的</a:t>
            </a: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；充电期间发生（车内）通风装置失效、充电器损坏、动力电池连接端子松动、通风管脱落等故障时，氢气浓度应低于气体体积的</a:t>
            </a: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；在规定的排气区域内不得有电接触火花源、熔丝火花源、制动衬片火花源、接触电刷火花源、静电放电火花源等火花源。</a:t>
            </a:r>
          </a:p>
        </p:txBody>
      </p:sp>
    </p:spTree>
    <p:extLst>
      <p:ext uri="{BB962C8B-B14F-4D97-AF65-F5344CB8AC3E}">
        <p14:creationId xmlns:p14="http://schemas.microsoft.com/office/powerpoint/2010/main" val="1583052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DCCB506-498A-45F4-8ACD-F4360874ABED}"/>
              </a:ext>
            </a:extLst>
          </p:cNvPr>
          <p:cNvSpPr/>
          <p:nvPr/>
        </p:nvSpPr>
        <p:spPr>
          <a:xfrm>
            <a:off x="5311169" y="2967335"/>
            <a:ext cx="1569660" cy="923330"/>
          </a:xfrm>
          <a:prstGeom prst="rect">
            <a:avLst/>
          </a:prstGeom>
          <a:noFill/>
        </p:spPr>
        <p:txBody>
          <a:bodyPr wrap="none" lIns="91440" tIns="45720" rIns="91440" bIns="45720">
            <a:spAutoFit/>
          </a:bodyPr>
          <a:lstStyle/>
          <a:p>
            <a:pPr algn="ctr"/>
            <a:r>
              <a:rPr lang="zh-CN" altLang="en-US" sz="5400" b="0" cap="none" spc="0" dirty="0">
                <a:ln w="0"/>
                <a:solidFill>
                  <a:schemeClr val="accent1"/>
                </a:solidFill>
                <a:effectLst>
                  <a:outerShdw blurRad="38100" dist="25400" dir="5400000" algn="ctr" rotWithShape="0">
                    <a:srgbClr val="6E747A">
                      <a:alpha val="43000"/>
                    </a:srgbClr>
                  </a:outerShdw>
                </a:effectLst>
              </a:rPr>
              <a:t>谢谢</a:t>
            </a:r>
          </a:p>
        </p:txBody>
      </p:sp>
    </p:spTree>
    <p:extLst>
      <p:ext uri="{BB962C8B-B14F-4D97-AF65-F5344CB8AC3E}">
        <p14:creationId xmlns:p14="http://schemas.microsoft.com/office/powerpoint/2010/main" val="218870846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13579</TotalTime>
  <Words>477</Words>
  <Application>Microsoft Office PowerPoint</Application>
  <PresentationFormat>宽屏</PresentationFormat>
  <Paragraphs>12</Paragraphs>
  <Slides>5</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5</vt:i4>
      </vt:variant>
    </vt:vector>
  </HeadingPairs>
  <TitlesOfParts>
    <vt:vector size="10" baseType="lpstr">
      <vt:lpstr>等线</vt:lpstr>
      <vt:lpstr>方正黑体_GBK</vt:lpstr>
      <vt:lpstr>方正楷体_GBK</vt:lpstr>
      <vt:lpstr>Arial</vt:lpstr>
      <vt:lpstr>Office 主题​​</vt:lpstr>
      <vt:lpstr>拓展知识二  新能源汽车的安全防护</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125</cp:revision>
  <dcterms:created xsi:type="dcterms:W3CDTF">2020-03-16T09:44:54Z</dcterms:created>
  <dcterms:modified xsi:type="dcterms:W3CDTF">2025-09-05T07:41:11Z</dcterms:modified>
</cp:coreProperties>
</file>